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0" r:id="rId5"/>
  </p:sldIdLst>
  <p:sldSz cx="32404050" cy="5120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C1F1"/>
    <a:srgbClr val="2859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838F88-88CD-F040-B635-6A1118A09EE3}" v="1" dt="2023-08-07T12:47:26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/>
    <p:restoredTop sz="95865"/>
  </p:normalViewPr>
  <p:slideViewPr>
    <p:cSldViewPr snapToGrid="0" snapToObjects="1">
      <p:cViewPr varScale="1">
        <p:scale>
          <a:sx n="15" d="100"/>
          <a:sy n="15" d="100"/>
        </p:scale>
        <p:origin x="3616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D9BAB6C2-6ED7-329B-CFDA-97EFEE4C09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384" y="0"/>
            <a:ext cx="32312666" cy="25603200"/>
          </a:xfrm>
          <a:prstGeom prst="rect">
            <a:avLst/>
          </a:prstGeom>
        </p:spPr>
      </p:pic>
      <p:pic>
        <p:nvPicPr>
          <p:cNvPr id="9" name="Imagen 8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FB6AF896-DCDE-8CC8-E8CF-65B3D87F3A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384" y="28620720"/>
            <a:ext cx="32211878" cy="2295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24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A1E1-28E4-2C43-9A63-BEB3D6612625}" type="datetimeFigureOut">
              <a:rPr lang="ca-ES" smtClean="0"/>
              <a:t>7/8/23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C86B-82CC-B94D-9F4A-8EC9EDAEFEA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5149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9150" y="2726267"/>
            <a:ext cx="6987123" cy="4339505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780" y="2726267"/>
            <a:ext cx="20556319" cy="4339505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A1E1-28E4-2C43-9A63-BEB3D6612625}" type="datetimeFigureOut">
              <a:rPr lang="ca-ES" smtClean="0"/>
              <a:t>7/8/23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C86B-82CC-B94D-9F4A-8EC9EDAEFEA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4346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A1E1-28E4-2C43-9A63-BEB3D6612625}" type="datetimeFigureOut">
              <a:rPr lang="ca-ES" smtClean="0"/>
              <a:t>7/8/23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C86B-82CC-B94D-9F4A-8EC9EDAEFEA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3663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03" y="12766055"/>
            <a:ext cx="27948493" cy="21300436"/>
          </a:xfrm>
        </p:spPr>
        <p:txBody>
          <a:bodyPr anchor="b"/>
          <a:lstStyle>
            <a:lvl1pPr>
              <a:defRPr sz="2126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903" y="34268002"/>
            <a:ext cx="27948493" cy="11201396"/>
          </a:xfrm>
        </p:spPr>
        <p:txBody>
          <a:bodyPr/>
          <a:lstStyle>
            <a:lvl1pPr marL="0" indent="0">
              <a:buNone/>
              <a:defRPr sz="8505">
                <a:solidFill>
                  <a:schemeClr val="tx1"/>
                </a:solidFill>
              </a:defRPr>
            </a:lvl1pPr>
            <a:lvl2pPr marL="1620225" indent="0">
              <a:buNone/>
              <a:defRPr sz="7088">
                <a:solidFill>
                  <a:schemeClr val="tx1">
                    <a:tint val="75000"/>
                  </a:schemeClr>
                </a:solidFill>
              </a:defRPr>
            </a:lvl2pPr>
            <a:lvl3pPr marL="3240451" indent="0">
              <a:buNone/>
              <a:defRPr sz="6379">
                <a:solidFill>
                  <a:schemeClr val="tx1">
                    <a:tint val="75000"/>
                  </a:schemeClr>
                </a:solidFill>
              </a:defRPr>
            </a:lvl3pPr>
            <a:lvl4pPr marL="4860676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4pPr>
            <a:lvl5pPr marL="6480901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5pPr>
            <a:lvl6pPr marL="8101127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6pPr>
            <a:lvl7pPr marL="9721352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7pPr>
            <a:lvl8pPr marL="11341578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8pPr>
            <a:lvl9pPr marL="12961803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A1E1-28E4-2C43-9A63-BEB3D6612625}" type="datetimeFigureOut">
              <a:rPr lang="ca-ES" smtClean="0"/>
              <a:t>7/8/23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C86B-82CC-B94D-9F4A-8EC9EDAEFEA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8786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779" y="13631334"/>
            <a:ext cx="13771721" cy="3248999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4550" y="13631334"/>
            <a:ext cx="13771721" cy="3248999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A1E1-28E4-2C43-9A63-BEB3D6612625}" type="datetimeFigureOut">
              <a:rPr lang="ca-ES" smtClean="0"/>
              <a:t>7/8/23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C86B-82CC-B94D-9F4A-8EC9EDAEFEA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7597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726278"/>
            <a:ext cx="27948493" cy="98975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2003" y="12552684"/>
            <a:ext cx="13708430" cy="6151876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20225" indent="0">
              <a:buNone/>
              <a:defRPr sz="7088" b="1"/>
            </a:lvl2pPr>
            <a:lvl3pPr marL="3240451" indent="0">
              <a:buNone/>
              <a:defRPr sz="6379" b="1"/>
            </a:lvl3pPr>
            <a:lvl4pPr marL="4860676" indent="0">
              <a:buNone/>
              <a:defRPr sz="5670" b="1"/>
            </a:lvl4pPr>
            <a:lvl5pPr marL="6480901" indent="0">
              <a:buNone/>
              <a:defRPr sz="5670" b="1"/>
            </a:lvl5pPr>
            <a:lvl6pPr marL="8101127" indent="0">
              <a:buNone/>
              <a:defRPr sz="5670" b="1"/>
            </a:lvl6pPr>
            <a:lvl7pPr marL="9721352" indent="0">
              <a:buNone/>
              <a:defRPr sz="5670" b="1"/>
            </a:lvl7pPr>
            <a:lvl8pPr marL="11341578" indent="0">
              <a:buNone/>
              <a:defRPr sz="5670" b="1"/>
            </a:lvl8pPr>
            <a:lvl9pPr marL="12961803" indent="0">
              <a:buNone/>
              <a:defRPr sz="567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2003" y="18704560"/>
            <a:ext cx="13708430" cy="2751159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4552" y="12552684"/>
            <a:ext cx="13775942" cy="6151876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20225" indent="0">
              <a:buNone/>
              <a:defRPr sz="7088" b="1"/>
            </a:lvl2pPr>
            <a:lvl3pPr marL="3240451" indent="0">
              <a:buNone/>
              <a:defRPr sz="6379" b="1"/>
            </a:lvl3pPr>
            <a:lvl4pPr marL="4860676" indent="0">
              <a:buNone/>
              <a:defRPr sz="5670" b="1"/>
            </a:lvl4pPr>
            <a:lvl5pPr marL="6480901" indent="0">
              <a:buNone/>
              <a:defRPr sz="5670" b="1"/>
            </a:lvl5pPr>
            <a:lvl6pPr marL="8101127" indent="0">
              <a:buNone/>
              <a:defRPr sz="5670" b="1"/>
            </a:lvl6pPr>
            <a:lvl7pPr marL="9721352" indent="0">
              <a:buNone/>
              <a:defRPr sz="5670" b="1"/>
            </a:lvl7pPr>
            <a:lvl8pPr marL="11341578" indent="0">
              <a:buNone/>
              <a:defRPr sz="5670" b="1"/>
            </a:lvl8pPr>
            <a:lvl9pPr marL="12961803" indent="0">
              <a:buNone/>
              <a:defRPr sz="567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4552" y="18704560"/>
            <a:ext cx="13775942" cy="2751159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A1E1-28E4-2C43-9A63-BEB3D6612625}" type="datetimeFigureOut">
              <a:rPr lang="ca-ES" smtClean="0"/>
              <a:t>7/8/23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C86B-82CC-B94D-9F4A-8EC9EDAEFEA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300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A1E1-28E4-2C43-9A63-BEB3D6612625}" type="datetimeFigureOut">
              <a:rPr lang="ca-ES" smtClean="0"/>
              <a:t>7/8/23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C86B-82CC-B94D-9F4A-8EC9EDAEFEA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4531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A1E1-28E4-2C43-9A63-BEB3D6612625}" type="datetimeFigureOut">
              <a:rPr lang="ca-ES" smtClean="0"/>
              <a:t>7/8/23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C86B-82CC-B94D-9F4A-8EC9EDAEFEA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6269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3413760"/>
            <a:ext cx="10451150" cy="11948160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5942" y="7372785"/>
            <a:ext cx="16404550" cy="36389733"/>
          </a:xfrm>
        </p:spPr>
        <p:txBody>
          <a:bodyPr/>
          <a:lstStyle>
            <a:lvl1pPr>
              <a:defRPr sz="11340"/>
            </a:lvl1pPr>
            <a:lvl2pPr>
              <a:defRPr sz="9923"/>
            </a:lvl2pPr>
            <a:lvl3pPr>
              <a:defRPr sz="8505"/>
            </a:lvl3pPr>
            <a:lvl4pPr>
              <a:defRPr sz="7088"/>
            </a:lvl4pPr>
            <a:lvl5pPr>
              <a:defRPr sz="7088"/>
            </a:lvl5pPr>
            <a:lvl6pPr>
              <a:defRPr sz="7088"/>
            </a:lvl6pPr>
            <a:lvl7pPr>
              <a:defRPr sz="7088"/>
            </a:lvl7pPr>
            <a:lvl8pPr>
              <a:defRPr sz="7088"/>
            </a:lvl8pPr>
            <a:lvl9pPr>
              <a:defRPr sz="708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5361920"/>
            <a:ext cx="10451150" cy="28459857"/>
          </a:xfrm>
        </p:spPr>
        <p:txBody>
          <a:bodyPr/>
          <a:lstStyle>
            <a:lvl1pPr marL="0" indent="0">
              <a:buNone/>
              <a:defRPr sz="5670"/>
            </a:lvl1pPr>
            <a:lvl2pPr marL="1620225" indent="0">
              <a:buNone/>
              <a:defRPr sz="4961"/>
            </a:lvl2pPr>
            <a:lvl3pPr marL="3240451" indent="0">
              <a:buNone/>
              <a:defRPr sz="4253"/>
            </a:lvl3pPr>
            <a:lvl4pPr marL="4860676" indent="0">
              <a:buNone/>
              <a:defRPr sz="3544"/>
            </a:lvl4pPr>
            <a:lvl5pPr marL="6480901" indent="0">
              <a:buNone/>
              <a:defRPr sz="3544"/>
            </a:lvl5pPr>
            <a:lvl6pPr marL="8101127" indent="0">
              <a:buNone/>
              <a:defRPr sz="3544"/>
            </a:lvl6pPr>
            <a:lvl7pPr marL="9721352" indent="0">
              <a:buNone/>
              <a:defRPr sz="3544"/>
            </a:lvl7pPr>
            <a:lvl8pPr marL="11341578" indent="0">
              <a:buNone/>
              <a:defRPr sz="3544"/>
            </a:lvl8pPr>
            <a:lvl9pPr marL="12961803" indent="0">
              <a:buNone/>
              <a:defRPr sz="35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A1E1-28E4-2C43-9A63-BEB3D6612625}" type="datetimeFigureOut">
              <a:rPr lang="ca-ES" smtClean="0"/>
              <a:t>7/8/23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C86B-82CC-B94D-9F4A-8EC9EDAEFEA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7006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3413760"/>
            <a:ext cx="10451150" cy="11948160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5942" y="7372785"/>
            <a:ext cx="16404550" cy="36389733"/>
          </a:xfrm>
        </p:spPr>
        <p:txBody>
          <a:bodyPr anchor="t"/>
          <a:lstStyle>
            <a:lvl1pPr marL="0" indent="0">
              <a:buNone/>
              <a:defRPr sz="11340"/>
            </a:lvl1pPr>
            <a:lvl2pPr marL="1620225" indent="0">
              <a:buNone/>
              <a:defRPr sz="9923"/>
            </a:lvl2pPr>
            <a:lvl3pPr marL="3240451" indent="0">
              <a:buNone/>
              <a:defRPr sz="8505"/>
            </a:lvl3pPr>
            <a:lvl4pPr marL="4860676" indent="0">
              <a:buNone/>
              <a:defRPr sz="7088"/>
            </a:lvl4pPr>
            <a:lvl5pPr marL="6480901" indent="0">
              <a:buNone/>
              <a:defRPr sz="7088"/>
            </a:lvl5pPr>
            <a:lvl6pPr marL="8101127" indent="0">
              <a:buNone/>
              <a:defRPr sz="7088"/>
            </a:lvl6pPr>
            <a:lvl7pPr marL="9721352" indent="0">
              <a:buNone/>
              <a:defRPr sz="7088"/>
            </a:lvl7pPr>
            <a:lvl8pPr marL="11341578" indent="0">
              <a:buNone/>
              <a:defRPr sz="7088"/>
            </a:lvl8pPr>
            <a:lvl9pPr marL="12961803" indent="0">
              <a:buNone/>
              <a:defRPr sz="708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5361920"/>
            <a:ext cx="10451150" cy="28459857"/>
          </a:xfrm>
        </p:spPr>
        <p:txBody>
          <a:bodyPr/>
          <a:lstStyle>
            <a:lvl1pPr marL="0" indent="0">
              <a:buNone/>
              <a:defRPr sz="5670"/>
            </a:lvl1pPr>
            <a:lvl2pPr marL="1620225" indent="0">
              <a:buNone/>
              <a:defRPr sz="4961"/>
            </a:lvl2pPr>
            <a:lvl3pPr marL="3240451" indent="0">
              <a:buNone/>
              <a:defRPr sz="4253"/>
            </a:lvl3pPr>
            <a:lvl4pPr marL="4860676" indent="0">
              <a:buNone/>
              <a:defRPr sz="3544"/>
            </a:lvl4pPr>
            <a:lvl5pPr marL="6480901" indent="0">
              <a:buNone/>
              <a:defRPr sz="3544"/>
            </a:lvl5pPr>
            <a:lvl6pPr marL="8101127" indent="0">
              <a:buNone/>
              <a:defRPr sz="3544"/>
            </a:lvl6pPr>
            <a:lvl7pPr marL="9721352" indent="0">
              <a:buNone/>
              <a:defRPr sz="3544"/>
            </a:lvl7pPr>
            <a:lvl8pPr marL="11341578" indent="0">
              <a:buNone/>
              <a:defRPr sz="3544"/>
            </a:lvl8pPr>
            <a:lvl9pPr marL="12961803" indent="0">
              <a:buNone/>
              <a:defRPr sz="35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A1E1-28E4-2C43-9A63-BEB3D6612625}" type="datetimeFigureOut">
              <a:rPr lang="ca-ES" smtClean="0"/>
              <a:t>7/8/23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C86B-82CC-B94D-9F4A-8EC9EDAEFEA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1880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779" y="2726278"/>
            <a:ext cx="27948493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779" y="13631334"/>
            <a:ext cx="27948493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779" y="47460758"/>
            <a:ext cx="7290911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9A1E1-28E4-2C43-9A63-BEB3D6612625}" type="datetimeFigureOut">
              <a:rPr lang="ca-ES" smtClean="0"/>
              <a:t>7/8/23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3842" y="47460758"/>
            <a:ext cx="10936367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5360" y="47460758"/>
            <a:ext cx="7290911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AC86B-82CC-B94D-9F4A-8EC9EDAEFEA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1460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40451" rtl="0" eaLnBrk="1" latinLnBrk="0" hangingPunct="1">
        <a:lnSpc>
          <a:spcPct val="90000"/>
        </a:lnSpc>
        <a:spcBef>
          <a:spcPct val="0"/>
        </a:spcBef>
        <a:buNone/>
        <a:defRPr sz="155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113" indent="-810113" algn="l" defTabSz="3240451" rtl="0" eaLnBrk="1" latinLnBrk="0" hangingPunct="1">
        <a:lnSpc>
          <a:spcPct val="90000"/>
        </a:lnSpc>
        <a:spcBef>
          <a:spcPts val="3544"/>
        </a:spcBef>
        <a:buFont typeface="Arial" panose="020B0604020202020204" pitchFamily="34" charset="0"/>
        <a:buChar char="•"/>
        <a:defRPr sz="9923" kern="1200">
          <a:solidFill>
            <a:schemeClr val="tx1"/>
          </a:solidFill>
          <a:latin typeface="+mn-lt"/>
          <a:ea typeface="+mn-ea"/>
          <a:cs typeface="+mn-cs"/>
        </a:defRPr>
      </a:lvl1pPr>
      <a:lvl2pPr marL="2430338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5" kern="1200">
          <a:solidFill>
            <a:schemeClr val="tx1"/>
          </a:solidFill>
          <a:latin typeface="+mn-lt"/>
          <a:ea typeface="+mn-ea"/>
          <a:cs typeface="+mn-cs"/>
        </a:defRPr>
      </a:lvl2pPr>
      <a:lvl3pPr marL="4050563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8" kern="1200">
          <a:solidFill>
            <a:schemeClr val="tx1"/>
          </a:solidFill>
          <a:latin typeface="+mn-lt"/>
          <a:ea typeface="+mn-ea"/>
          <a:cs typeface="+mn-cs"/>
        </a:defRPr>
      </a:lvl3pPr>
      <a:lvl4pPr marL="5670789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4pPr>
      <a:lvl5pPr marL="7291014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5pPr>
      <a:lvl6pPr marL="8911239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6pPr>
      <a:lvl7pPr marL="10531465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7pPr>
      <a:lvl8pPr marL="12151690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8pPr>
      <a:lvl9pPr marL="13771916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1pPr>
      <a:lvl2pPr marL="1620225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2pPr>
      <a:lvl3pPr marL="3240451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3pPr>
      <a:lvl4pPr marL="4860676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4pPr>
      <a:lvl5pPr marL="6480901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5pPr>
      <a:lvl6pPr marL="8101127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6pPr>
      <a:lvl7pPr marL="9721352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7pPr>
      <a:lvl8pPr marL="11341578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8pPr>
      <a:lvl9pPr marL="12961803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5125E65-A3E9-C33B-6267-FC35073E4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1175" y="7199808"/>
            <a:ext cx="2441098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a-ES" altLang="es-ES" sz="5400" b="1" dirty="0" err="1">
                <a:solidFill>
                  <a:srgbClr val="2859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</a:t>
            </a:r>
            <a:endParaRPr lang="ca-ES" altLang="es-ES" sz="5400" b="1" dirty="0">
              <a:solidFill>
                <a:srgbClr val="28599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42D55F-9E56-6577-74CE-A1E604D42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1175" y="8856857"/>
            <a:ext cx="2441098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a-ES" altLang="es-ES" sz="5400" dirty="0">
                <a:solidFill>
                  <a:srgbClr val="46C1F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Autores</a:t>
            </a:r>
          </a:p>
        </p:txBody>
      </p:sp>
    </p:spTree>
    <p:extLst>
      <p:ext uri="{BB962C8B-B14F-4D97-AF65-F5344CB8AC3E}">
        <p14:creationId xmlns:p14="http://schemas.microsoft.com/office/powerpoint/2010/main" val="359877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C396BB63038A24E8E8106E0AF8E1FF5" ma:contentTypeVersion="20" ma:contentTypeDescription="Crear nuevo documento." ma:contentTypeScope="" ma:versionID="e438e68d61b4a5b545df10e33e373ccd">
  <xsd:schema xmlns:xsd="http://www.w3.org/2001/XMLSchema" xmlns:xs="http://www.w3.org/2001/XMLSchema" xmlns:p="http://schemas.microsoft.com/office/2006/metadata/properties" xmlns:ns2="02e4e442-357f-4d53-ba58-f6f3009eb841" xmlns:ns3="8017ec69-43e1-48a8-ada1-3c1184de0e56" targetNamespace="http://schemas.microsoft.com/office/2006/metadata/properties" ma:root="true" ma:fieldsID="669640dc1b0fa9835d2cbd87b0f18ab8" ns2:_="" ns3:_="">
    <xsd:import namespace="02e4e442-357f-4d53-ba58-f6f3009eb841"/>
    <xsd:import namespace="8017ec69-43e1-48a8-ada1-3c1184de0e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e4e442-357f-4d53-ba58-f6f3009eb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hidden="true" ma:internalName="MediaServiceOCR" ma:readOnly="true">
      <xsd:simpleType>
        <xsd:restriction base="dms:Note"/>
      </xsd:simpleType>
    </xsd:element>
    <xsd:element name="MediaServiceLocation" ma:index="15" nillable="true" ma:displayName="Location" ma:hidden="true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true">
      <xsd:simpleType>
        <xsd:restriction base="dms:Note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92d9e965-4325-4025-902e-c30c63b079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Estado de aprobación" ma:internalName="Estado_x0020_de_x0020_aprobaci_x00f3_n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7ec69-43e1-48a8-ada1-3c1184de0e5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hidden="true" ma:internalName="SharedWithDetails" ma:readOnly="true">
      <xsd:simpleType>
        <xsd:restriction base="dms:Note"/>
      </xsd:simpleType>
    </xsd:element>
    <xsd:element name="TaxCatchAll" ma:index="23" nillable="true" ma:displayName="Taxonomy Catch All Column" ma:hidden="true" ma:list="{f47a245c-ad55-468b-9076-c5a7191eba7b}" ma:internalName="TaxCatchAll" ma:showField="CatchAllData" ma:web="8017ec69-43e1-48a8-ada1-3c1184de0e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Tipo de contenido"/>
        <xsd:element ref="dc:title" minOccurs="0" maxOccurs="1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017ec69-43e1-48a8-ada1-3c1184de0e56" xsi:nil="true"/>
    <lcf76f155ced4ddcb4097134ff3c332f xmlns="02e4e442-357f-4d53-ba58-f6f3009eb841">
      <Terms xmlns="http://schemas.microsoft.com/office/infopath/2007/PartnerControls"/>
    </lcf76f155ced4ddcb4097134ff3c332f>
    <_Flow_SignoffStatus xmlns="02e4e442-357f-4d53-ba58-f6f3009eb841" xsi:nil="true"/>
  </documentManagement>
</p:properties>
</file>

<file path=customXml/itemProps1.xml><?xml version="1.0" encoding="utf-8"?>
<ds:datastoreItem xmlns:ds="http://schemas.openxmlformats.org/officeDocument/2006/customXml" ds:itemID="{DF104D81-C13A-4229-820A-EAAABFDE88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F360EA-95C3-4676-9573-81CE6511E6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e4e442-357f-4d53-ba58-f6f3009eb841"/>
    <ds:schemaRef ds:uri="8017ec69-43e1-48a8-ada1-3c1184de0e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764AA4-D57E-4EA8-A64A-B1D708A1D74C}">
  <ds:schemaRefs>
    <ds:schemaRef ds:uri="02e4e442-357f-4d53-ba58-f6f3009eb841"/>
    <ds:schemaRef ds:uri="http://purl.org/dc/dcmitype/"/>
    <ds:schemaRef ds:uri="8017ec69-43e1-48a8-ada1-3c1184de0e56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</Words>
  <Application>Microsoft Macintosh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Silvia Barrios Baena</dc:creator>
  <cp:lastModifiedBy>MACARENA GOYTRE RIVERO</cp:lastModifiedBy>
  <cp:revision>12</cp:revision>
  <dcterms:created xsi:type="dcterms:W3CDTF">2021-08-30T09:45:07Z</dcterms:created>
  <dcterms:modified xsi:type="dcterms:W3CDTF">2023-08-07T12:47:28Z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0x010100CC396BB63038A24E8E8106E0AF8E1FF5</vt:lpwstr>
  </property>
</Properties>
</file>